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template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true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false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1850" y="3750945"/>
            <a:ext cx="9848088" cy="811530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false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3" name="图片占位符 2"/>
          <p:cNvSpPr>
            <a:spLocks noGrp="true" noChangeAspect="true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Click to edit Master text styles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true"/>
          <p:cNvCxnSpPr/>
          <p:nvPr userDrawn="true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true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ctr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ubtitle 2"/>
          <p:cNvSpPr>
            <a:spLocks noGrp="true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Arial Unicode MS</vt:lpstr>
      <vt:lpstr>Arial Black</vt:lpstr>
      <vt:lpstr>微软雅黑</vt:lpstr>
      <vt:lpstr>SimSun</vt:lpstr>
      <vt:lpstr>思源黑体 CN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</dc:creator>
  <cp:lastModifiedBy>marc</cp:lastModifiedBy>
  <cp:revision>7</cp:revision>
  <dcterms:created xsi:type="dcterms:W3CDTF">2020-12-31T12:26:45Z</dcterms:created>
  <dcterms:modified xsi:type="dcterms:W3CDTF">2020-12-31T12:26:45Z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1033-11.1.0.9719</vt:lpwstr>
  </property>
</Properties>
</file>